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Lexend Deca" panose="020B0604020202020204" charset="0"/>
      <p:regular r:id="rId15"/>
      <p:bold r:id="rId16"/>
    </p:embeddedFont>
    <p:embeddedFont>
      <p:font typeface="Barlow Condensed" panose="020B0604020202020204" charset="0"/>
      <p:regular r:id="rId17"/>
      <p:bold r:id="rId18"/>
      <p:italic r:id="rId19"/>
      <p:boldItalic r:id="rId20"/>
    </p:embeddedFont>
    <p:embeddedFont>
      <p:font typeface="Roboto Medium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Abril Fatfac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67d5573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667d5573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667d5573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667d5573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667d5573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667d5573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667d5573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667d5573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667d5573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667d5573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3" name="Google Shape;13;p2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10714074" flipH="1">
            <a:off x="3708724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428347" y="3914096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 descr="Magnifying glass with solid fill"/>
          <p:cNvSpPr/>
          <p:nvPr/>
        </p:nvSpPr>
        <p:spPr>
          <a:xfrm>
            <a:off x="2673098" y="4073422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380922" y="4047351"/>
            <a:ext cx="149604" cy="293698"/>
            <a:chOff x="9949398" y="2089191"/>
            <a:chExt cx="854393" cy="1677317"/>
          </a:xfrm>
        </p:grpSpPr>
        <p:sp>
          <p:nvSpPr>
            <p:cNvPr id="31" name="Google Shape;31;p2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35" name="Google Shape;35;p2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415600" y="1279170"/>
            <a:ext cx="11360700" cy="24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 Tabs">
  <p:cSld name="CUSTOM_18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3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47" name="Google Shape;47;p3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3"/>
          <p:cNvSpPr/>
          <p:nvPr/>
        </p:nvSpPr>
        <p:spPr>
          <a:xfrm rot="10714074" flipH="1">
            <a:off x="6427435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2324501" y="1465045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3"/>
          <p:cNvGrpSpPr/>
          <p:nvPr/>
        </p:nvGrpSpPr>
        <p:grpSpPr>
          <a:xfrm>
            <a:off x="168448" y="2510989"/>
            <a:ext cx="11692997" cy="1539600"/>
            <a:chOff x="176469" y="2467675"/>
            <a:chExt cx="11692997" cy="1539600"/>
          </a:xfrm>
        </p:grpSpPr>
        <p:sp>
          <p:nvSpPr>
            <p:cNvPr id="63" name="Google Shape;63;p3"/>
            <p:cNvSpPr/>
            <p:nvPr/>
          </p:nvSpPr>
          <p:spPr>
            <a:xfrm>
              <a:off x="176469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57918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939367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320816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702266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168448" y="4285246"/>
            <a:ext cx="11692997" cy="1539600"/>
            <a:chOff x="179677" y="4241932"/>
            <a:chExt cx="11692997" cy="1539600"/>
          </a:xfrm>
        </p:grpSpPr>
        <p:sp>
          <p:nvSpPr>
            <p:cNvPr id="69" name="Google Shape;69;p3"/>
            <p:cNvSpPr/>
            <p:nvPr/>
          </p:nvSpPr>
          <p:spPr>
            <a:xfrm>
              <a:off x="179677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561126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42575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324024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9705474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 descr="Magnifying glass with solid fill"/>
          <p:cNvSpPr/>
          <p:nvPr/>
        </p:nvSpPr>
        <p:spPr>
          <a:xfrm>
            <a:off x="2478096" y="1611501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3"/>
          <p:cNvGrpSpPr/>
          <p:nvPr/>
        </p:nvGrpSpPr>
        <p:grpSpPr>
          <a:xfrm>
            <a:off x="9325202" y="1597539"/>
            <a:ext cx="149604" cy="293698"/>
            <a:chOff x="9949398" y="2089191"/>
            <a:chExt cx="854393" cy="1677317"/>
          </a:xfrm>
        </p:grpSpPr>
        <p:sp>
          <p:nvSpPr>
            <p:cNvPr id="76" name="Google Shape;76;p3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81" name="Google Shape;81;p3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3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s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03" name="Google Shape;103;p5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"/>
          <p:cNvSpPr/>
          <p:nvPr/>
        </p:nvSpPr>
        <p:spPr>
          <a:xfrm rot="10714074" flipH="1">
            <a:off x="9134060" y="18739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9803"/>
            <a:ext cx="12192000" cy="6788197"/>
          </a:xfrm>
          <a:custGeom>
            <a:avLst/>
            <a:gdLst/>
            <a:ahLst/>
            <a:cxnLst/>
            <a:rect l="l" t="t" r="r" b="b"/>
            <a:pathLst>
              <a:path w="12192000" h="6788197" extrusionOk="0">
                <a:moveTo>
                  <a:pt x="6360982" y="0"/>
                </a:moveTo>
                <a:lnTo>
                  <a:pt x="8864151" y="0"/>
                </a:lnTo>
                <a:cubicBezTo>
                  <a:pt x="8922254" y="0"/>
                  <a:pt x="8959401" y="38168"/>
                  <a:pt x="8960354" y="97329"/>
                </a:cubicBezTo>
                <a:lnTo>
                  <a:pt x="8960354" y="274810"/>
                </a:lnTo>
                <a:cubicBezTo>
                  <a:pt x="8960354" y="350192"/>
                  <a:pt x="8993691" y="383590"/>
                  <a:pt x="9067986" y="383590"/>
                </a:cubicBezTo>
                <a:lnTo>
                  <a:pt x="12192000" y="383158"/>
                </a:lnTo>
                <a:lnTo>
                  <a:pt x="12192000" y="6782252"/>
                </a:lnTo>
                <a:lnTo>
                  <a:pt x="0" y="6788197"/>
                </a:lnTo>
                <a:lnTo>
                  <a:pt x="0" y="397489"/>
                </a:lnTo>
                <a:lnTo>
                  <a:pt x="6151431" y="382635"/>
                </a:lnTo>
                <a:cubicBezTo>
                  <a:pt x="6231441" y="382635"/>
                  <a:pt x="6263826" y="350192"/>
                  <a:pt x="6263826" y="270994"/>
                </a:cubicBezTo>
                <a:lnTo>
                  <a:pt x="6263826" y="99237"/>
                </a:lnTo>
                <a:cubicBezTo>
                  <a:pt x="6263826" y="37214"/>
                  <a:pt x="6300974" y="0"/>
                  <a:pt x="6360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5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 rot="8100000" flipH="1">
            <a:off x="8709584" y="190352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122" name="Google Shape;122;p5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96375" y="278822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8" name="Google Shape;128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instagram.com/slidesmania/" TargetMode="External"/><Relationship Id="rId7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hyperlink" Target="https://twitter.com/SlidesManiaSM" TargetMode="External"/><Relationship Id="rId4" Type="http://schemas.openxmlformats.org/officeDocument/2006/relationships/hyperlink" Target="https://www.facebook.com/SlidesManiaSM" TargetMode="Externa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gi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>
            <a:hlinkClick r:id="rId3"/>
          </p:cNvPr>
          <p:cNvSpPr/>
          <p:nvPr/>
        </p:nvSpPr>
        <p:spPr>
          <a:xfrm>
            <a:off x="628076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510498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389141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СКАЧАТЬ ГОТОВУЮ ПРЕЗЕНТАЦИЮ ПРО ПРИЛОЖЕНИЯ ОНЛАЙН БЕСПЛАТНО БЕЗ СМС И РЕГИСТРАЦИИ</a:t>
            </a:r>
            <a:endParaRPr dirty="0"/>
          </a:p>
        </p:txBody>
      </p:sp>
      <p:sp>
        <p:nvSpPr>
          <p:cNvPr id="142" name="Google Shape;142;p7">
            <a:hlinkClick r:id="rId4"/>
          </p:cNvPr>
          <p:cNvSpPr/>
          <p:nvPr/>
        </p:nvSpPr>
        <p:spPr>
          <a:xfrm>
            <a:off x="5317752" y="516992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rgbClr val="067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>
            <a:hlinkClick r:id="rId5"/>
          </p:cNvPr>
          <p:cNvSpPr/>
          <p:nvPr/>
        </p:nvSpPr>
        <p:spPr>
          <a:xfrm>
            <a:off x="4004288" y="5211308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Новая вкладка</a:t>
            </a:r>
            <a:endParaRPr dirty="0"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https://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gdz.ru/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Belykh-Rotar-Shkhalakhov</a:t>
            </a:r>
            <a:endParaRPr dirty="0"/>
          </a:p>
        </p:txBody>
      </p:sp>
      <p:grpSp>
        <p:nvGrpSpPr>
          <p:cNvPr id="146" name="Google Shape;146;p7"/>
          <p:cNvGrpSpPr/>
          <p:nvPr/>
        </p:nvGrpSpPr>
        <p:grpSpPr>
          <a:xfrm>
            <a:off x="6378138" y="5160264"/>
            <a:ext cx="411849" cy="411917"/>
            <a:chOff x="5162200" y="4097750"/>
            <a:chExt cx="338385" cy="338414"/>
          </a:xfrm>
        </p:grpSpPr>
        <p:sp>
          <p:nvSpPr>
            <p:cNvPr id="147" name="Google Shape;147;p7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64250" y="1843699"/>
            <a:ext cx="11360700" cy="19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4"/>
                </a:solidFill>
              </a:rPr>
              <a:t>G</a:t>
            </a:r>
            <a:r>
              <a:rPr lang="en-US" sz="9600" dirty="0">
                <a:solidFill>
                  <a:srgbClr val="FF0000"/>
                </a:solidFill>
              </a:rPr>
              <a:t>o</a:t>
            </a:r>
            <a:r>
              <a:rPr lang="en-US" sz="9600" dirty="0">
                <a:solidFill>
                  <a:schemeClr val="accent1"/>
                </a:solidFill>
              </a:rPr>
              <a:t>o</a:t>
            </a:r>
            <a:r>
              <a:rPr lang="en-US" sz="9600" dirty="0">
                <a:solidFill>
                  <a:schemeClr val="accent4"/>
                </a:solidFill>
              </a:rPr>
              <a:t>g</a:t>
            </a:r>
            <a:r>
              <a:rPr lang="en-US" sz="9600" dirty="0">
                <a:solidFill>
                  <a:schemeClr val="accent3"/>
                </a:solidFill>
              </a:rPr>
              <a:t>l</a:t>
            </a:r>
            <a:r>
              <a:rPr lang="en-US" sz="9600" dirty="0">
                <a:solidFill>
                  <a:schemeClr val="accent2"/>
                </a:solidFill>
              </a:rPr>
              <a:t>e</a:t>
            </a:r>
            <a:endParaRPr sz="9600" dirty="0">
              <a:solidFill>
                <a:schemeClr val="accent2"/>
              </a:solidFill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853613" y="5735925"/>
            <a:ext cx="68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Twitter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4963838" y="5735925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Facebook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6139613" y="5735925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Instagram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4" name="Google Shape;154;p7">
            <a:hlinkClick r:id="rId6" action="ppaction://hlinksldjump"/>
          </p:cNvPr>
          <p:cNvSpPr/>
          <p:nvPr/>
        </p:nvSpPr>
        <p:spPr>
          <a:xfrm>
            <a:off x="3632825" y="82575"/>
            <a:ext cx="8435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745653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7162988" y="5735925"/>
            <a:ext cx="117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SlidesMania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7" name="Google Shape;157;p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200" y="5127637"/>
            <a:ext cx="515273" cy="4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C8D588-DBA7-4FA4-A4E6-CD21C5E78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059" y="6486473"/>
            <a:ext cx="2248214" cy="371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A3B8-9377-47BF-AC7A-B5D708A5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768" y="2623008"/>
            <a:ext cx="1715677" cy="1611984"/>
          </a:xfrm>
        </p:spPr>
        <p:txBody>
          <a:bodyPr/>
          <a:lstStyle/>
          <a:p>
            <a:r>
              <a:rPr lang="ru-RU" sz="9600" dirty="0"/>
              <a:t>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D465D6-1512-4348-9DF2-2D541B46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7850"/>
            <a:ext cx="428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2E6AD-2A69-4534-B138-BCE7C2A6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074" y="876930"/>
            <a:ext cx="5322600" cy="1324800"/>
          </a:xfrm>
        </p:spPr>
        <p:txBody>
          <a:bodyPr/>
          <a:lstStyle/>
          <a:p>
            <a:r>
              <a:rPr lang="ru-RU" dirty="0" smtClean="0"/>
              <a:t>Если 5</a:t>
            </a:r>
            <a:endParaRPr lang="ru-RU" dirty="0"/>
          </a:p>
        </p:txBody>
      </p:sp>
      <p:pic>
        <p:nvPicPr>
          <p:cNvPr id="3" name="ahaha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646" y="1683946"/>
            <a:ext cx="7803914" cy="54313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D465D6-1512-4348-9DF2-2D541B46A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850"/>
            <a:ext cx="428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6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1861" y="1103267"/>
            <a:ext cx="5322600" cy="1324800"/>
          </a:xfrm>
        </p:spPr>
        <p:txBody>
          <a:bodyPr/>
          <a:lstStyle/>
          <a:p>
            <a:r>
              <a:rPr lang="ru-RU" dirty="0" smtClean="0"/>
              <a:t>Договорились???)))</a:t>
            </a:r>
            <a:endParaRPr lang="ru-RU" dirty="0"/>
          </a:p>
        </p:txBody>
      </p:sp>
      <p:pic>
        <p:nvPicPr>
          <p:cNvPr id="4" name="the-rock-sus-the-rock-me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6004" y="1850679"/>
            <a:ext cx="9641940" cy="50073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D465D6-1512-4348-9DF2-2D541B46A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850"/>
            <a:ext cx="428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5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</a:t>
            </a:r>
            <a:r>
              <a:rPr lang="en" dirty="0"/>
              <a:t>...</a:t>
            </a: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dirty="0"/>
              <a:t>СКАЧАТЬ ГОТОВ...</a:t>
            </a:r>
            <a:endParaRPr dirty="0"/>
          </a:p>
        </p:txBody>
      </p:sp>
      <p:sp>
        <p:nvSpPr>
          <p:cNvPr id="166" name="Google Shape;166;p8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https://gdz.ru/Belykh-Rotar-Shkhalakhov</a:t>
            </a:r>
            <a:endParaRPr lang="en-US" dirty="0"/>
          </a:p>
        </p:txBody>
      </p:sp>
      <p:sp>
        <p:nvSpPr>
          <p:cNvPr id="167" name="Google Shape;167;p8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Новая вкладка</a:t>
            </a:r>
            <a:endParaRPr lang="ru-RU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8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l="18903" r="70675"/>
          <a:stretch/>
        </p:blipFill>
        <p:spPr>
          <a:xfrm>
            <a:off x="4461019" y="1556900"/>
            <a:ext cx="32481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E776AD-01D8-43ED-9FDF-B0F4BCBCC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153" y="4328159"/>
            <a:ext cx="2072197" cy="14559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7B226-EF16-49F3-9007-41311DE63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154" y="2538405"/>
            <a:ext cx="2070496" cy="14547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3569EC-669C-4564-B2E4-220BD8BD5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518" y="6403898"/>
            <a:ext cx="2248214" cy="3715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F73C1A-2DF1-4654-9A81-28E9F098B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642" y="2538405"/>
            <a:ext cx="2117592" cy="1454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44EC30-C2AE-4237-954C-AEB715871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208" y="2521033"/>
            <a:ext cx="1997049" cy="14101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B3F0E4-01FF-42BC-8209-D2E32EE24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61" y="2092751"/>
            <a:ext cx="2411088" cy="414345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B8531DB-CE6A-4B89-B297-83A0B8F291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8110" y="2124805"/>
            <a:ext cx="2411088" cy="4143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196400" y="929595"/>
            <a:ext cx="4165800" cy="131623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Мобильные телефоны</a:t>
            </a:r>
            <a:endParaRPr dirty="0"/>
          </a:p>
        </p:txBody>
      </p:sp>
      <p:sp>
        <p:nvSpPr>
          <p:cNvPr id="219" name="Google Shape;219;p10"/>
          <p:cNvSpPr txBox="1">
            <a:spLocks noGrp="1"/>
          </p:cNvSpPr>
          <p:nvPr>
            <p:ph type="body" idx="1"/>
          </p:nvPr>
        </p:nvSpPr>
        <p:spPr>
          <a:xfrm>
            <a:off x="490193" y="2460397"/>
            <a:ext cx="4374037" cy="37758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335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Первым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телефоном был Кирпич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DynaTAC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Motorola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(1973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3335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называемый «кирпич» в то время мог позволить себе далеко не каждый, ведь он стоил в районе 4.000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доллоров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сегодня составляет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10.000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доллоров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(612,500тыс.руб).</a:t>
            </a:r>
          </a:p>
          <a:p>
            <a:pPr marL="133350" indent="0">
              <a:buNone/>
            </a:pPr>
            <a:endParaRPr lang="ru-RU" dirty="0"/>
          </a:p>
        </p:txBody>
      </p:sp>
      <p:sp>
        <p:nvSpPr>
          <p:cNvPr id="220" name="Google Shape;220;p10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Новая вкладка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СКАЧАТЬ ГОТОВ...</a:t>
            </a:r>
          </a:p>
        </p:txBody>
      </p:sp>
      <p:sp>
        <p:nvSpPr>
          <p:cNvPr id="222" name="Google Shape;222;p10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МОБ. КИАНУ РИВЗ</a:t>
            </a:r>
            <a:endParaRPr dirty="0"/>
          </a:p>
        </p:txBody>
      </p:sp>
      <p:sp>
        <p:nvSpPr>
          <p:cNvPr id="223" name="Google Shape;223;p10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https://gdz.ru/Belykh-Rotar-Shkhalakhov</a:t>
            </a:r>
            <a:endParaRPr lang="en-US" dirty="0"/>
          </a:p>
        </p:txBody>
      </p:sp>
      <p:sp>
        <p:nvSpPr>
          <p:cNvPr id="225" name="Google Shape;225;p10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13CF3B-2213-425D-88C9-0D55F764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60" y="1122913"/>
            <a:ext cx="6848952" cy="56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2B7136-8690-44FC-86C0-CB02E3C52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461" y="1227749"/>
            <a:ext cx="1762745" cy="1741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4CF47-AB18-4713-8B1D-27D60E62F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927708" y="5511633"/>
            <a:ext cx="2248214" cy="371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11284762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</a:t>
            </a:r>
            <a:endParaRPr dirty="0"/>
          </a:p>
        </p:txBody>
      </p:sp>
      <p:sp>
        <p:nvSpPr>
          <p:cNvPr id="233" name="Google Shape;233;p11"/>
          <p:cNvSpPr txBox="1">
            <a:spLocks noGrp="1"/>
          </p:cNvSpPr>
          <p:nvPr>
            <p:ph type="body" idx="1"/>
          </p:nvPr>
        </p:nvSpPr>
        <p:spPr>
          <a:xfrm>
            <a:off x="3421930" y="2245825"/>
            <a:ext cx="4835950" cy="38086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3350" indent="0" fontAlgn="base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Появилось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картинок, которые привлекают внимание пользователей 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Прозрачные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полупрозрачные элементы эффективно используют пространство и без того ограниченное в мобильных телефонах. </a:t>
            </a:r>
          </a:p>
          <a:p>
            <a:pPr marL="133350" indent="0" fontAlgn="base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изменений размеров экрана случилось переосмысление использования пространства.</a:t>
            </a:r>
          </a:p>
          <a:p>
            <a:pPr marL="133350" indent="0">
              <a:buNone/>
            </a:pPr>
            <a:endParaRPr lang="ru-RU" b="1" dirty="0"/>
          </a:p>
        </p:txBody>
      </p:sp>
      <p:sp>
        <p:nvSpPr>
          <p:cNvPr id="234" name="Google Shape;234;p11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Новая вкладка</a:t>
            </a:r>
            <a:endParaRPr lang="ru-RU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11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СКАЧАТЬ ГОТОВ...</a:t>
            </a:r>
          </a:p>
        </p:txBody>
      </p:sp>
      <p:sp>
        <p:nvSpPr>
          <p:cNvPr id="236" name="Google Shape;236;p11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ДИЗАЙН…</a:t>
            </a:r>
            <a:endParaRPr dirty="0"/>
          </a:p>
        </p:txBody>
      </p:sp>
      <p:sp>
        <p:nvSpPr>
          <p:cNvPr id="237" name="Google Shape;237;p11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https://gdz.ru/Belykh-Rotar-Shkhalakhov</a:t>
            </a:r>
            <a:endParaRPr lang="en-US" dirty="0"/>
          </a:p>
        </p:txBody>
      </p:sp>
      <p:sp>
        <p:nvSpPr>
          <p:cNvPr id="240" name="Google Shape;240;p11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5E2FDA-F9FC-4943-9554-FF6E9EC7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927708" y="5548130"/>
            <a:ext cx="2248214" cy="371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20B35D-8AEF-4684-A8F6-37B867833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379" y="2221840"/>
            <a:ext cx="2953162" cy="45535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C2C5C3-CB46-4D6A-8F6A-3D3A477F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00" y="1152270"/>
            <a:ext cx="2657846" cy="3915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C4855-0E6F-47EC-825F-9947A4D4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44" y="1493845"/>
            <a:ext cx="5225906" cy="4456406"/>
          </a:xfrm>
          <a:prstGeom prst="rect">
            <a:avLst/>
          </a:prstGeom>
        </p:spPr>
      </p:pic>
      <p:sp>
        <p:nvSpPr>
          <p:cNvPr id="248" name="Google Shape;248;p12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Новая вкладка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2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СКАЧАТЬ ГОТОВ...</a:t>
            </a:r>
            <a:endParaRPr lang="ru-RU" dirty="0">
              <a:solidFill>
                <a:schemeClr val="bg1"/>
              </a:solidFill>
              <a:effectLst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ДИЗАЙН…</a:t>
            </a:r>
            <a:endParaRPr dirty="0"/>
          </a:p>
        </p:txBody>
      </p:sp>
      <p:sp>
        <p:nvSpPr>
          <p:cNvPr id="251" name="Google Shape;251;p12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https://gdz.ru/Belykh-Rotar-Shkhalakhov</a:t>
            </a:r>
            <a:endParaRPr lang="ru-RU" dirty="0">
              <a:effectLst/>
            </a:endParaRPr>
          </a:p>
        </p:txBody>
      </p:sp>
      <p:sp>
        <p:nvSpPr>
          <p:cNvPr id="254" name="Google Shape;254;p12"/>
          <p:cNvSpPr txBox="1">
            <a:spLocks noGrp="1"/>
          </p:cNvSpPr>
          <p:nvPr>
            <p:ph type="body" idx="1"/>
          </p:nvPr>
        </p:nvSpPr>
        <p:spPr>
          <a:xfrm>
            <a:off x="5841425" y="1200798"/>
            <a:ext cx="4773156" cy="25887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3350" indent="0" fontAlgn="base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сравнению с приложениями 2008 года, сейчас все больше приложений начали использовать темный фон, так как белый – напрягает глаза пользователя. Темная тема предоставляет пользователям комфорт и позволяет им использовать приложение в течение долгого времени. Все эти тенденции помогли упростить интерфейс, сделать его более комфортным.</a:t>
            </a:r>
          </a:p>
        </p:txBody>
      </p:sp>
      <p:sp>
        <p:nvSpPr>
          <p:cNvPr id="255" name="Google Shape;255;p12">
            <a:hlinkClick r:id="rId4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">
            <a:hlinkClick r:id="rId4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E3BD87-6879-4491-B890-C38B90C46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69850" y="5922930"/>
            <a:ext cx="1604919" cy="2652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579" y="3951925"/>
            <a:ext cx="152421" cy="24863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6901" y="1045825"/>
            <a:ext cx="175100" cy="2743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/>
          </p:nvPr>
        </p:nvSpPr>
        <p:spPr>
          <a:xfrm>
            <a:off x="180750" y="1272619"/>
            <a:ext cx="4400677" cy="20454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 об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андройд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Новая вкладка</a:t>
            </a:r>
            <a:endParaRPr lang="ru-RU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3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СКАЧАТЬ ГОТОВ...</a:t>
            </a:r>
          </a:p>
        </p:txBody>
      </p:sp>
      <p:sp>
        <p:nvSpPr>
          <p:cNvPr id="266" name="Google Shape;266;p13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ГУГЛ ВОРЪ…</a:t>
            </a:r>
            <a:endParaRPr dirty="0"/>
          </a:p>
        </p:txBody>
      </p:sp>
      <p:sp>
        <p:nvSpPr>
          <p:cNvPr id="267" name="Google Shape;267;p13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https://gdz.ru/Belykh-Rotar-Shkhalakhov</a:t>
            </a:r>
            <a:endParaRPr lang="en-US" dirty="0"/>
          </a:p>
        </p:txBody>
      </p:sp>
      <p:sp>
        <p:nvSpPr>
          <p:cNvPr id="268" name="Google Shape;268;p13"/>
          <p:cNvSpPr txBox="1">
            <a:spLocks noGrp="1"/>
          </p:cNvSpPr>
          <p:nvPr>
            <p:ph type="body" idx="1"/>
          </p:nvPr>
        </p:nvSpPr>
        <p:spPr>
          <a:xfrm>
            <a:off x="180850" y="2168166"/>
            <a:ext cx="5681225" cy="43406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Хотя код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андройда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доступен сейчас всем, и поддерживается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гуглом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ЕГО СОЗДАЛА НЕ ГУГЛ!!! Изначально была компания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созданной группой талантливых инженеров в 2003 году для разработки новой платформы для цифровых камер. Однако позже они изменили направление на создание ОС для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мобил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купила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июле 2005 года. Все сотрудники фирмы продолжили работу в новой компании, а её название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перекачевало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новой ОС.</a:t>
            </a:r>
            <a:endParaRPr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Google Shape;269;p13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A6E34A-5D55-441B-B7DB-0E16F1CE4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928" y="1088817"/>
            <a:ext cx="5479872" cy="30596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492BA8-72AB-4D55-9A16-BCDA37C2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793" y="4217653"/>
            <a:ext cx="2723511" cy="27566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5F5897-7727-4DA7-914C-44081E361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68435" y="5894099"/>
            <a:ext cx="1654404" cy="2733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2CFDDE-BD70-43F3-9C29-F43AFF64B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581" y="3429000"/>
            <a:ext cx="2140681" cy="244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196400" y="1069815"/>
            <a:ext cx="7551000" cy="7279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            </a:t>
            </a:r>
            <a:r>
              <a:rPr lang="en-US" dirty="0"/>
              <a:t>    </a:t>
            </a:r>
            <a:r>
              <a:rPr lang="ru-RU" dirty="0"/>
              <a:t> БЛОКЧЕЙН</a:t>
            </a:r>
            <a:endParaRPr dirty="0"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7615275" y="1338606"/>
            <a:ext cx="4163999" cy="489511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3350" indent="0" fontAlgn="base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деталях с технологией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знакомы немногие, но это не помешало ей стать настоящим технологическим прорывом.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данный момент это лучшая технология для сохранности информации.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представляет собой непрерывную последовательную цепочку блоков, выстроенную по определённым правилам и содержащим информацию.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 fontAlgn="base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 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накапливаются и формируют базу данных, из которой невозможно удалить информацию, провести подмену или замену блока. </a:t>
            </a: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Новая вкладка</a:t>
            </a:r>
            <a:endParaRPr lang="ru-RU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СКАЧАТЬ ГОТОВ...</a:t>
            </a: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blockchain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https://gdz.ru/Belykh-Rotar-Shkhalakhov</a:t>
            </a:r>
            <a:endParaRPr lang="en-US"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A2F8A-1C66-4EAB-A297-BCE5E74B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3" y="1998482"/>
            <a:ext cx="7143750" cy="417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DC69E-CA8B-4B30-8251-93BFE08F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637229"/>
            <a:ext cx="196400" cy="115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0D2FD-9E8D-4A6D-A965-3DCE7839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00" y="2705493"/>
            <a:ext cx="11483410" cy="2686639"/>
          </a:xfrm>
        </p:spPr>
        <p:txBody>
          <a:bodyPr/>
          <a:lstStyle/>
          <a:p>
            <a:pPr algn="ctr"/>
            <a:r>
              <a:rPr lang="ru-RU" dirty="0"/>
              <a:t>НА </a:t>
            </a:r>
            <a:r>
              <a:rPr lang="ru-RU" dirty="0" smtClean="0"/>
              <a:t>ЭТОМ </a:t>
            </a:r>
            <a:r>
              <a:rPr lang="ru-RU" dirty="0"/>
              <a:t>В ПРИНЦИПЕ ВСЁ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13C7AB-868B-4475-90DD-FD0FC44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7850"/>
            <a:ext cx="428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5F2C4-B83A-4414-94AB-D28267CA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29" y="961535"/>
            <a:ext cx="7550869" cy="886120"/>
          </a:xfrm>
        </p:spPr>
        <p:txBody>
          <a:bodyPr/>
          <a:lstStyle/>
          <a:p>
            <a:r>
              <a:rPr lang="ru-RU" dirty="0"/>
              <a:t>Наше лицо если </a:t>
            </a:r>
            <a:r>
              <a:rPr lang="ru-RU" b="1" dirty="0"/>
              <a:t>НЕ</a:t>
            </a:r>
            <a:r>
              <a:rPr lang="ru-RU" dirty="0"/>
              <a:t> 5: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448946-3838-49BC-A6A5-A12E47EE2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850"/>
            <a:ext cx="428625" cy="1200150"/>
          </a:xfrm>
          <a:prstGeom prst="rect">
            <a:avLst/>
          </a:prstGeom>
        </p:spPr>
      </p:pic>
      <p:pic>
        <p:nvPicPr>
          <p:cNvPr id="5" name="hmm-sulle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47655"/>
            <a:ext cx="12192000" cy="50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757070"/>
      </a:lt2>
      <a:accent1>
        <a:srgbClr val="FBBC05"/>
      </a:accent1>
      <a:accent2>
        <a:srgbClr val="EA4335"/>
      </a:accent2>
      <a:accent3>
        <a:srgbClr val="34A853"/>
      </a:accent3>
      <a:accent4>
        <a:srgbClr val="4285F4"/>
      </a:accent4>
      <a:accent5>
        <a:srgbClr val="7248B9"/>
      </a:accent5>
      <a:accent6>
        <a:srgbClr val="D6297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373</Words>
  <Application>Microsoft Office PowerPoint</Application>
  <PresentationFormat>Широкоэкранный</PresentationFormat>
  <Paragraphs>56</Paragraphs>
  <Slides>12</Slides>
  <Notes>7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Lexend Deca</vt:lpstr>
      <vt:lpstr>Barlow Condensed</vt:lpstr>
      <vt:lpstr>Roboto Medium</vt:lpstr>
      <vt:lpstr>Roboto</vt:lpstr>
      <vt:lpstr>Times New Roman</vt:lpstr>
      <vt:lpstr>Calibri</vt:lpstr>
      <vt:lpstr>Abril Fatface</vt:lpstr>
      <vt:lpstr>Aldrich</vt:lpstr>
      <vt:lpstr>Arial</vt:lpstr>
      <vt:lpstr>SlidesMania</vt:lpstr>
      <vt:lpstr>Google</vt:lpstr>
      <vt:lpstr>Результаты...</vt:lpstr>
      <vt:lpstr>Мобильные телефоны</vt:lpstr>
      <vt:lpstr>ДИЗАЙН</vt:lpstr>
      <vt:lpstr>Презентация PowerPoint</vt:lpstr>
      <vt:lpstr>Факт об андройд</vt:lpstr>
      <vt:lpstr>                  БЛОКЧЕЙН</vt:lpstr>
      <vt:lpstr>НА ЭТОМ В ПРИНЦИПЕ ВСЁ</vt:lpstr>
      <vt:lpstr>Наше лицо если НЕ 5:</vt:lpstr>
      <vt:lpstr>И</vt:lpstr>
      <vt:lpstr>Если 5</vt:lpstr>
      <vt:lpstr>Договорились???)))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</dc:title>
  <dc:creator>Буч</dc:creator>
  <cp:lastModifiedBy>Help</cp:lastModifiedBy>
  <cp:revision>21</cp:revision>
  <dcterms:modified xsi:type="dcterms:W3CDTF">2022-10-06T08:13:46Z</dcterms:modified>
</cp:coreProperties>
</file>